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GUIA-ME, MEU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GUIA-ME, MEU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F256F6F-E56B-4EB3-A889-2CCC8798FC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Guia-me, meu Salvador, </a:t>
            </a:r>
          </a:p>
          <a:p>
            <a:r>
              <a:rPr lang="pt-BR" dirty="0"/>
              <a:t>Sempre me conduz, Senhor; </a:t>
            </a:r>
          </a:p>
          <a:p>
            <a:r>
              <a:rPr lang="pt-BR" dirty="0"/>
              <a:t>Certo, firme e forte estou, </a:t>
            </a:r>
          </a:p>
          <a:p>
            <a:r>
              <a:rPr lang="pt-BR" dirty="0"/>
              <a:t>Pois contigo andando vou.</a:t>
            </a:r>
          </a:p>
        </p:txBody>
      </p:sp>
    </p:spTree>
    <p:extLst>
      <p:ext uri="{BB962C8B-B14F-4D97-AF65-F5344CB8AC3E}">
        <p14:creationId xmlns:p14="http://schemas.microsoft.com/office/powerpoint/2010/main" val="3369689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GUIA-ME, MEU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B9D7331-495A-4A3B-B66A-1B3267B054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Guia, guia, </a:t>
            </a:r>
          </a:p>
          <a:p>
            <a:r>
              <a:rPr lang="pt-BR" dirty="0"/>
              <a:t>Sempre guia, Salvador; </a:t>
            </a:r>
          </a:p>
          <a:p>
            <a:r>
              <a:rPr lang="pt-BR" dirty="0"/>
              <a:t>Com ternura, com amor, </a:t>
            </a:r>
          </a:p>
          <a:p>
            <a:r>
              <a:rPr lang="pt-BR" dirty="0"/>
              <a:t>Guia-me, meu Redentor.</a:t>
            </a:r>
          </a:p>
        </p:txBody>
      </p:sp>
    </p:spTree>
    <p:extLst>
      <p:ext uri="{BB962C8B-B14F-4D97-AF65-F5344CB8AC3E}">
        <p14:creationId xmlns:p14="http://schemas.microsoft.com/office/powerpoint/2010/main" val="2653987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GUIA-ME, MEU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3E5D93D-C5CA-4744-8E80-F4869C7239F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Confiado sempre em Ti, </a:t>
            </a:r>
          </a:p>
          <a:p>
            <a:r>
              <a:rPr lang="pt-BR" dirty="0"/>
              <a:t>Bom auxílio consegui. </a:t>
            </a:r>
          </a:p>
          <a:p>
            <a:r>
              <a:rPr lang="pt-BR" dirty="0"/>
              <a:t>Ó, dirige-me, Senhor, </a:t>
            </a:r>
          </a:p>
          <a:p>
            <a:r>
              <a:rPr lang="pt-BR" dirty="0"/>
              <a:t>Neste mundo enganador! </a:t>
            </a:r>
          </a:p>
        </p:txBody>
      </p:sp>
    </p:spTree>
    <p:extLst>
      <p:ext uri="{BB962C8B-B14F-4D97-AF65-F5344CB8AC3E}">
        <p14:creationId xmlns:p14="http://schemas.microsoft.com/office/powerpoint/2010/main" val="3158515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GUIA-ME, MEU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B9D7331-495A-4A3B-B66A-1B3267B054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Guia, guia, </a:t>
            </a:r>
          </a:p>
          <a:p>
            <a:r>
              <a:rPr lang="pt-BR" dirty="0"/>
              <a:t>Sempre guia, Salvador; </a:t>
            </a:r>
          </a:p>
          <a:p>
            <a:r>
              <a:rPr lang="pt-BR" dirty="0"/>
              <a:t>Com ternura, com amor, </a:t>
            </a:r>
          </a:p>
          <a:p>
            <a:r>
              <a:rPr lang="pt-BR" dirty="0"/>
              <a:t>Guia-me, meu Redentor.</a:t>
            </a:r>
          </a:p>
        </p:txBody>
      </p:sp>
    </p:spTree>
    <p:extLst>
      <p:ext uri="{BB962C8B-B14F-4D97-AF65-F5344CB8AC3E}">
        <p14:creationId xmlns:p14="http://schemas.microsoft.com/office/powerpoint/2010/main" val="3862938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GUIA-ME, MEU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16F68D3-E9D2-4094-93B2-F8EA67DFC2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 me guiarás, Senhor, </a:t>
            </a:r>
          </a:p>
          <a:p>
            <a:r>
              <a:rPr lang="pt-BR" dirty="0"/>
              <a:t>’</a:t>
            </a:r>
            <a:r>
              <a:rPr lang="pt-BR" dirty="0" err="1"/>
              <a:t>Té</a:t>
            </a:r>
            <a:r>
              <a:rPr lang="pt-BR" dirty="0"/>
              <a:t> findar o meu labor. </a:t>
            </a:r>
          </a:p>
          <a:p>
            <a:r>
              <a:rPr lang="pt-BR" dirty="0"/>
              <a:t>E, ao voltar o meu Jesus, </a:t>
            </a:r>
          </a:p>
          <a:p>
            <a:r>
              <a:rPr lang="pt-BR" dirty="0"/>
              <a:t>Eu habitarei na luz.</a:t>
            </a:r>
          </a:p>
        </p:txBody>
      </p:sp>
    </p:spTree>
    <p:extLst>
      <p:ext uri="{BB962C8B-B14F-4D97-AF65-F5344CB8AC3E}">
        <p14:creationId xmlns:p14="http://schemas.microsoft.com/office/powerpoint/2010/main" val="1659062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GUIA-ME, MEU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B9D7331-495A-4A3B-B66A-1B3267B054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Guia, guia, </a:t>
            </a:r>
          </a:p>
          <a:p>
            <a:r>
              <a:rPr lang="pt-BR" dirty="0"/>
              <a:t>Sempre guia, Salvador; </a:t>
            </a:r>
          </a:p>
          <a:p>
            <a:r>
              <a:rPr lang="pt-BR" dirty="0"/>
              <a:t>Com ternura, com amor, </a:t>
            </a:r>
          </a:p>
          <a:p>
            <a:r>
              <a:rPr lang="pt-BR" dirty="0"/>
              <a:t>Guia-me, meu Redentor.</a:t>
            </a:r>
          </a:p>
        </p:txBody>
      </p:sp>
    </p:spTree>
    <p:extLst>
      <p:ext uri="{BB962C8B-B14F-4D97-AF65-F5344CB8AC3E}">
        <p14:creationId xmlns:p14="http://schemas.microsoft.com/office/powerpoint/2010/main" val="3911781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125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GUIA-ME, MEU SALVADOR</vt:lpstr>
      <vt:lpstr>GUIA-ME, MEU SALVADOR</vt:lpstr>
      <vt:lpstr>GUIA-ME, MEU SALVADOR</vt:lpstr>
      <vt:lpstr>GUIA-ME, MEU SALVADOR</vt:lpstr>
      <vt:lpstr>GUIA-ME, MEU SALVADOR</vt:lpstr>
      <vt:lpstr>GUIA-ME, MEU SALVADOR</vt:lpstr>
      <vt:lpstr>GUIA-ME, MEU SALVADOR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2019-06-12T22:52:46Z</dcterms:modified>
</cp:coreProperties>
</file>

<file path=docProps/thumbnail.jpeg>
</file>